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sldIdLst>
    <p:sldId id="257" r:id="rId2"/>
    <p:sldId id="256" r:id="rId3"/>
    <p:sldId id="268" r:id="rId4"/>
    <p:sldId id="258" r:id="rId5"/>
    <p:sldId id="267" r:id="rId6"/>
    <p:sldId id="261" r:id="rId7"/>
    <p:sldId id="262" r:id="rId8"/>
    <p:sldId id="270" r:id="rId9"/>
    <p:sldId id="269" r:id="rId10"/>
    <p:sldId id="260" r:id="rId11"/>
    <p:sldId id="259" r:id="rId12"/>
    <p:sldId id="265" r:id="rId13"/>
    <p:sldId id="272" r:id="rId14"/>
    <p:sldId id="271" r:id="rId15"/>
    <p:sldId id="26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89" autoAdjust="0"/>
  </p:normalViewPr>
  <p:slideViewPr>
    <p:cSldViewPr>
      <p:cViewPr varScale="1">
        <p:scale>
          <a:sx n="51" d="100"/>
          <a:sy n="51" d="100"/>
        </p:scale>
        <p:origin x="-9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68835-69BE-4F6D-B8EE-07268313E940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ED873-E13D-4876-838A-DABC06B4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ED873-E13D-4876-838A-DABC06B4E3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69ED-50CD-423F-B381-66B2916AD2C4}" type="datetime1">
              <a:rPr lang="en-US" smtClean="0"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A04A-D089-40D0-837B-6ED7BA58911E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DE2B-D8BD-4DA4-BD62-E6C817A412A0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61A8-D2F3-4292-813B-56F7EE2B4618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20C6-5191-42B5-92FD-44FF95BFDCEE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058F-0132-472F-B83B-C3777A6B9AFE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033-33D9-4F84-8C1C-E26F00952A7A}" type="datetime1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691E-8107-476D-8A9E-FDA67A7A9218}" type="datetime1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97D-5BAF-4655-B494-B1ED2A4672A7}" type="datetime1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9C6C-5C25-4620-B600-A4BCB2170D09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E677-29E6-42E2-85C8-D14FCBCBB6CC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06E67-7C35-4CC0-A07F-FCB7A7264BF4}" type="datetime1">
              <a:rPr lang="en-US" smtClean="0"/>
              <a:t>2/27/2013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E40477-CC6F-46ED-BC18-CC54093663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nkscape.downloadasaurus.com/" TargetMode="External"/><Relationship Id="rId2" Type="http://schemas.openxmlformats.org/officeDocument/2006/relationships/hyperlink" Target="http://www.cnet.com/1770-5_1-0.html?query=paint.net&amp;tag=src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lleauthority.org/t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18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for Producing </a:t>
            </a:r>
            <a:b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Quality </a:t>
            </a:r>
            <a:b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Tactile Graphics</a:t>
            </a:r>
            <a:b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</a:rPr>
              <a:t>Lucia Hasty, MA, CTVI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Rocky Mountain Braille Associates</a:t>
            </a:r>
            <a:r>
              <a:rPr lang="en-US" sz="44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Dual embossing heads- </a:t>
            </a:r>
          </a:p>
          <a:p>
            <a:pPr lvl="1"/>
            <a:r>
              <a:rPr lang="en-US" sz="3600" dirty="0" smtClean="0"/>
              <a:t>one for standard braille (text)</a:t>
            </a:r>
          </a:p>
          <a:p>
            <a:pPr lvl="1"/>
            <a:r>
              <a:rPr lang="en-US" sz="3600" dirty="0" smtClean="0"/>
              <a:t>one for high resolution graphics</a:t>
            </a:r>
          </a:p>
          <a:p>
            <a:endParaRPr lang="en-US" sz="2800" dirty="0" smtClean="0"/>
          </a:p>
          <a:p>
            <a:r>
              <a:rPr lang="en-US" sz="3600" dirty="0" smtClean="0"/>
              <a:t>Single-sided embossing</a:t>
            </a:r>
          </a:p>
          <a:p>
            <a:endParaRPr lang="en-US" sz="2800" dirty="0" smtClean="0"/>
          </a:p>
          <a:p>
            <a:r>
              <a:rPr lang="en-US" sz="3600" dirty="0" smtClean="0"/>
              <a:t>8.5” or 11.5” wide tractor-feed paper</a:t>
            </a: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Software:  FIREBIRD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69909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Create graphic from a scanned image to which various filters are applied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Will open gif, tiff, jpg, </a:t>
            </a:r>
            <a:r>
              <a:rPr lang="en-US" dirty="0" err="1" smtClean="0">
                <a:latin typeface="Cambria" pitchFamily="18" charset="0"/>
              </a:rPr>
              <a:t>png</a:t>
            </a:r>
            <a:r>
              <a:rPr lang="en-US" dirty="0" smtClean="0">
                <a:latin typeface="Cambria" pitchFamily="18" charset="0"/>
              </a:rPr>
              <a:t>, bmp files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Will not open </a:t>
            </a:r>
            <a:r>
              <a:rPr lang="en-US" dirty="0" err="1" smtClean="0">
                <a:latin typeface="Cambria" pitchFamily="18" charset="0"/>
              </a:rPr>
              <a:t>pdf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prn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brg</a:t>
            </a:r>
            <a:r>
              <a:rPr lang="en-US" dirty="0" smtClean="0">
                <a:latin typeface="Cambria" pitchFamily="18" charset="0"/>
              </a:rPr>
              <a:t> files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Simplified drawing program included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ntitled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728325" cy="72390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01000" y="0"/>
            <a:ext cx="4572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943600"/>
            <a:ext cx="46482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943600"/>
            <a:ext cx="8305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5715000"/>
            <a:ext cx="27432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5562600"/>
            <a:ext cx="47244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5867400"/>
            <a:ext cx="17526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6019800"/>
            <a:ext cx="17526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6172200"/>
            <a:ext cx="17526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5410200"/>
            <a:ext cx="4191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8077200" y="0"/>
            <a:ext cx="0" cy="1219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4216868" y="1040935"/>
            <a:ext cx="457200" cy="88909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465" cy="483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533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 Cell- APH Tactile Graphic Image Library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software for images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Paint.net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>
                <a:hlinkClick r:id="rId2"/>
              </a:rPr>
              <a:t>http://www.cnet.com/1770-5_1-0.html?query=paint.net&amp;tag=srch</a:t>
            </a:r>
            <a:endParaRPr lang="en-US" dirty="0" smtClean="0"/>
          </a:p>
          <a:p>
            <a:endParaRPr lang="en-US" dirty="0" smtClean="0"/>
          </a:p>
          <a:p>
            <a:r>
              <a:rPr lang="en-US" sz="2800" dirty="0" err="1" smtClean="0"/>
              <a:t>Inkscape</a:t>
            </a:r>
            <a:endParaRPr lang="en-US" sz="2800" dirty="0" smtClean="0"/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inkscape.downloadasaurus.c</a:t>
            </a:r>
            <a:r>
              <a:rPr lang="en-US" dirty="0" smtClean="0">
                <a:hlinkClick r:id="rId3"/>
              </a:rPr>
              <a:t>om/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sz="2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ucia\Desktop\world-map-2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7987052" cy="51816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 today.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dirty="0" smtClean="0">
                <a:latin typeface="+mj-lt"/>
              </a:rPr>
              <a:t>Contact me if you have more questions.</a:t>
            </a:r>
          </a:p>
          <a:p>
            <a:pPr>
              <a:buNone/>
            </a:pPr>
            <a:endParaRPr lang="en-US" sz="5000" dirty="0" smtClean="0">
              <a:latin typeface="+mj-lt"/>
            </a:endParaRPr>
          </a:p>
          <a:p>
            <a:pPr>
              <a:buNone/>
            </a:pPr>
            <a:r>
              <a:rPr lang="en-US" sz="5000" dirty="0" smtClean="0">
                <a:latin typeface="+mj-lt"/>
              </a:rPr>
              <a:t>Lucia@tactilegraphics.org</a:t>
            </a:r>
            <a:endParaRPr lang="en-US" sz="5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4953000"/>
          </a:xfrm>
        </p:spPr>
        <p:txBody>
          <a:bodyPr anchor="ctr"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Virginia AER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ia\Desktop\1 Images for VA\Phoenix Log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812705" cy="6568137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PHOENIX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Braille and tactile graphics embosser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Enabling Technologies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38400" y="2529681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Good things to know about the Firebird software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" pitchFamily="18" charset="0"/>
              </a:rPr>
              <a:t>Easy to learn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" pitchFamily="18" charset="0"/>
              </a:rPr>
              <a:t>Continually </a:t>
            </a:r>
            <a:r>
              <a:rPr lang="en-US" sz="2400" b="1" dirty="0" smtClean="0">
                <a:latin typeface="Cambria" pitchFamily="18" charset="0"/>
              </a:rPr>
              <a:t>updated with new features to </a:t>
            </a:r>
            <a:r>
              <a:rPr lang="en-US" sz="2400" b="1" dirty="0" smtClean="0">
                <a:latin typeface="Cambria" pitchFamily="18" charset="0"/>
              </a:rPr>
              <a:t>improve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     </a:t>
            </a:r>
            <a:r>
              <a:rPr lang="en-US" sz="2400" b="1" dirty="0" smtClean="0">
                <a:latin typeface="Cambria" pitchFamily="18" charset="0"/>
              </a:rPr>
              <a:t>   graphics </a:t>
            </a:r>
            <a:r>
              <a:rPr lang="en-US" sz="2400" b="1" dirty="0" smtClean="0">
                <a:latin typeface="Cambria" pitchFamily="18" charset="0"/>
              </a:rPr>
              <a:t>production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" pitchFamily="18" charset="0"/>
              </a:rPr>
              <a:t>Updates </a:t>
            </a:r>
            <a:r>
              <a:rPr lang="en-US" sz="2400" b="1" dirty="0" smtClean="0">
                <a:latin typeface="Cambria" pitchFamily="18" charset="0"/>
              </a:rPr>
              <a:t>free, downloadable from Enabling </a:t>
            </a:r>
            <a:r>
              <a:rPr lang="en-US" sz="2400" b="1" dirty="0" smtClean="0">
                <a:latin typeface="Cambria" pitchFamily="18" charset="0"/>
              </a:rPr>
              <a:t>website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" pitchFamily="18" charset="0"/>
              </a:rPr>
              <a:t>Copy </a:t>
            </a:r>
            <a:r>
              <a:rPr lang="en-US" sz="2400" b="1" dirty="0" smtClean="0">
                <a:latin typeface="Cambria" pitchFamily="18" charset="0"/>
              </a:rPr>
              <a:t>and paste braille from your translation program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Cambria" pitchFamily="18" charset="0"/>
              </a:rPr>
              <a:t>          </a:t>
            </a:r>
            <a:r>
              <a:rPr lang="en-US" sz="2400" b="1" dirty="0" smtClean="0">
                <a:latin typeface="Cambria" pitchFamily="18" charset="0"/>
              </a:rPr>
              <a:t>into an image in Firebird.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" pitchFamily="18" charset="0"/>
              </a:rPr>
              <a:t>Compliant </a:t>
            </a:r>
            <a:r>
              <a:rPr lang="en-US" sz="2400" b="1" dirty="0" smtClean="0">
                <a:latin typeface="Cambria" pitchFamily="18" charset="0"/>
              </a:rPr>
              <a:t>with the BANA Guidelines and Standards for Tactile Graphics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 smtClean="0"/>
          </a:p>
          <a:p>
            <a:endParaRPr lang="en-US" sz="1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24400" y="6324600"/>
            <a:ext cx="3352800" cy="365125"/>
          </a:xfrm>
        </p:spPr>
        <p:txBody>
          <a:bodyPr/>
          <a:lstStyle/>
          <a:p>
            <a:r>
              <a:rPr lang="en-US" dirty="0" smtClean="0"/>
              <a:t>© Lucia Hasty 2/2013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463563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hlinkClick r:id="rId2"/>
              </a:rPr>
              <a:t>www.brailleauthority.org/tg</a:t>
            </a:r>
            <a:r>
              <a:rPr lang="en-US" sz="4000" dirty="0" smtClean="0">
                <a:solidFill>
                  <a:srgbClr val="002060"/>
                </a:solidFill>
              </a:rPr>
              <a:t>   </a:t>
            </a:r>
          </a:p>
          <a:p>
            <a:pPr marL="1280160">
              <a:lnSpc>
                <a:spcPct val="110000"/>
              </a:lnSpc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latin typeface="Cambria" pitchFamily="18" charset="0"/>
              </a:rPr>
              <a:t>Html version for download</a:t>
            </a:r>
          </a:p>
          <a:p>
            <a:pPr>
              <a:buNone/>
            </a:pPr>
            <a:r>
              <a:rPr lang="en-US" sz="4000" dirty="0" smtClean="0">
                <a:latin typeface="Cambria" pitchFamily="18" charset="0"/>
              </a:rPr>
              <a:t>Searchable </a:t>
            </a:r>
          </a:p>
          <a:p>
            <a:pPr>
              <a:buNone/>
            </a:pPr>
            <a:r>
              <a:rPr lang="en-US" sz="4000" dirty="0" smtClean="0">
                <a:latin typeface="Cambria" pitchFamily="18" charset="0"/>
              </a:rPr>
              <a:t>Printable .</a:t>
            </a:r>
            <a:r>
              <a:rPr lang="en-US" sz="4000" dirty="0" err="1" smtClean="0">
                <a:latin typeface="Cambria" pitchFamily="18" charset="0"/>
              </a:rPr>
              <a:t>pdf</a:t>
            </a:r>
            <a:r>
              <a:rPr lang="en-US" sz="4000" dirty="0" smtClean="0">
                <a:latin typeface="Cambria" pitchFamily="18" charset="0"/>
              </a:rPr>
              <a:t> version</a:t>
            </a:r>
          </a:p>
          <a:p>
            <a:pPr>
              <a:buNone/>
            </a:pPr>
            <a:r>
              <a:rPr lang="en-US" sz="4000" dirty="0" smtClean="0">
                <a:latin typeface="Cambria" pitchFamily="18" charset="0"/>
              </a:rPr>
              <a:t>Print and braille versions for purchase- APH</a:t>
            </a:r>
          </a:p>
          <a:p>
            <a:pPr>
              <a:buNone/>
            </a:pPr>
            <a:r>
              <a:rPr lang="en-US" sz="4000" dirty="0" smtClean="0">
                <a:latin typeface="Cambria" pitchFamily="18" charset="0"/>
              </a:rPr>
              <a:t>Supplement with examples of </a:t>
            </a:r>
            <a:r>
              <a:rPr lang="en-US" sz="4000" dirty="0" smtClean="0">
                <a:latin typeface="Cambria" pitchFamily="18" charset="0"/>
              </a:rPr>
              <a:t>TGs- APH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67200" y="6492875"/>
            <a:ext cx="2350681" cy="365125"/>
          </a:xfrm>
        </p:spPr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things to know about the Phoenix </a:t>
            </a:r>
            <a:r>
              <a:rPr lang="en-US" dirty="0" smtClean="0"/>
              <a:t>embosser, continued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mbria" pitchFamily="18" charset="0"/>
              </a:rPr>
              <a:t>Have produced over 1500 tactile graphics with my Phoenix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Has produced steadily with no maintenance problems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Option to emboss on wide or narrow paper 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Two embossing heads- one for text and one for high resolution graphics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Standard Library of Congress braille for text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  Price is reasonable for a dual purpose embosser.</a:t>
            </a:r>
            <a:br>
              <a:rPr lang="en-US" sz="3600" dirty="0" smtClean="0"/>
            </a:b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  </a:t>
            </a:r>
            <a:r>
              <a:rPr lang="en-US" sz="3600" dirty="0" err="1" smtClean="0"/>
              <a:t>Enabling’s</a:t>
            </a:r>
            <a:r>
              <a:rPr lang="en-US" sz="3600" dirty="0" smtClean="0"/>
              <a:t> </a:t>
            </a:r>
            <a:r>
              <a:rPr lang="en-US" sz="3600" dirty="0" smtClean="0"/>
              <a:t>Tech Support is superb. 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382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More g</a:t>
            </a:r>
            <a:r>
              <a:rPr lang="en-US" sz="4400" dirty="0" smtClean="0"/>
              <a:t>ood </a:t>
            </a:r>
            <a:r>
              <a:rPr lang="en-US" sz="4400" dirty="0" smtClean="0"/>
              <a:t>things to know about the Phoenix embosser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0F6FC6"/>
      </a:dk1>
      <a:lt1>
        <a:sysClr val="window" lastClr="FFFFFF"/>
      </a:lt1>
      <a:dk2>
        <a:srgbClr val="21B2C8"/>
      </a:dk2>
      <a:lt2>
        <a:srgbClr val="DBF5F9"/>
      </a:lt2>
      <a:accent1>
        <a:srgbClr val="DBF5F9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310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       Technology for Producing  High Quality  Tactile Graphics  Lucia Hasty, MA, CTVI Rocky Mountain Braille Associates </vt:lpstr>
      <vt:lpstr>Virginia AER 2013</vt:lpstr>
      <vt:lpstr>Slide 3</vt:lpstr>
      <vt:lpstr>PHOENIX  Braille and tactile graphics embosser Enabling Technologies</vt:lpstr>
      <vt:lpstr>Good things to know about the Firebird software</vt:lpstr>
      <vt:lpstr>Slide 6</vt:lpstr>
      <vt:lpstr>Slide 7</vt:lpstr>
      <vt:lpstr>Good things to know about the Phoenix embosser, continued</vt:lpstr>
      <vt:lpstr>Slide 9</vt:lpstr>
      <vt:lpstr>FEATURES</vt:lpstr>
      <vt:lpstr>Software:  FIREBIRD GRAPHICS</vt:lpstr>
      <vt:lpstr>Slide 12</vt:lpstr>
      <vt:lpstr>Slide 13</vt:lpstr>
      <vt:lpstr>Free software for images</vt:lpstr>
      <vt:lpstr>Slide 15</vt:lpstr>
      <vt:lpstr>Thank you for coming today.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</dc:creator>
  <cp:lastModifiedBy>Lucia</cp:lastModifiedBy>
  <cp:revision>88</cp:revision>
  <dcterms:created xsi:type="dcterms:W3CDTF">2011-08-13T11:30:38Z</dcterms:created>
  <dcterms:modified xsi:type="dcterms:W3CDTF">2013-02-28T04:48:23Z</dcterms:modified>
</cp:coreProperties>
</file>